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67" r:id="rId4"/>
    <p:sldId id="268" r:id="rId5"/>
    <p:sldId id="258" r:id="rId6"/>
    <p:sldId id="259" r:id="rId7"/>
    <p:sldId id="260" r:id="rId8"/>
    <p:sldId id="261" r:id="rId9"/>
    <p:sldId id="264" r:id="rId10"/>
    <p:sldId id="269" r:id="rId11"/>
    <p:sldId id="262" r:id="rId12"/>
    <p:sldId id="270" r:id="rId13"/>
    <p:sldId id="263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63" autoAdjust="0"/>
    <p:restoredTop sz="94660"/>
  </p:normalViewPr>
  <p:slideViewPr>
    <p:cSldViewPr snapToGrid="0">
      <p:cViewPr varScale="1">
        <p:scale>
          <a:sx n="56" d="100"/>
          <a:sy n="56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tiff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tiff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xmlns="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5" name="S70">
            <a:hlinkClick r:id="" action="ppaction://media"/>
            <a:extLst>
              <a:ext uri="{FF2B5EF4-FFF2-40B4-BE49-F238E27FC236}">
                <a16:creationId xmlns:a16="http://schemas.microsoft.com/office/drawing/2014/main" xmlns="" id="{F1733A0E-CF11-4647-AB92-6725FB883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0782" y="1853184"/>
            <a:ext cx="5933778" cy="445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4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xmlns="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Testing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24BA5D-12F8-0C42-888A-DD7A1720A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7920110" cy="445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4217AA7-05AC-FC49-9DAC-7C05A875D07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1824"/>
          <a:stretch/>
        </p:blipFill>
        <p:spPr>
          <a:xfrm>
            <a:off x="801859" y="2411325"/>
            <a:ext cx="3285218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EB783AD-516A-8F43-A5A7-B619EF072C5B}"/>
              </a:ext>
            </a:extLst>
          </p:cNvPr>
          <p:cNvSpPr txBox="1"/>
          <p:nvPr/>
        </p:nvSpPr>
        <p:spPr>
          <a:xfrm>
            <a:off x="5206686" y="2411325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Blocked Learning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15BEF92-37FB-184F-A440-2F92B3D63837}"/>
              </a:ext>
            </a:extLst>
          </p:cNvPr>
          <p:cNvSpPr txBox="1"/>
          <p:nvPr/>
        </p:nvSpPr>
        <p:spPr>
          <a:xfrm>
            <a:off x="8610558" y="2411325"/>
            <a:ext cx="210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Learning</a:t>
            </a:r>
          </a:p>
        </p:txBody>
      </p:sp>
      <p:pic>
        <p:nvPicPr>
          <p:cNvPr id="12" name="train_block2">
            <a:hlinkClick r:id="" action="ppaction://media"/>
            <a:extLst>
              <a:ext uri="{FF2B5EF4-FFF2-40B4-BE49-F238E27FC236}">
                <a16:creationId xmlns:a16="http://schemas.microsoft.com/office/drawing/2014/main" xmlns="" id="{A18B85C0-876E-494C-8EB7-37183C1F9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5457" y="2750976"/>
            <a:ext cx="3450381" cy="2587786"/>
          </a:xfrm>
          <a:prstGeom prst="rect">
            <a:avLst/>
          </a:prstGeom>
        </p:spPr>
      </p:pic>
      <p:pic>
        <p:nvPicPr>
          <p:cNvPr id="13" name="train_block3">
            <a:hlinkClick r:id="" action="ppaction://media"/>
            <a:extLst>
              <a:ext uri="{FF2B5EF4-FFF2-40B4-BE49-F238E27FC236}">
                <a16:creationId xmlns:a16="http://schemas.microsoft.com/office/drawing/2014/main" xmlns="" id="{D6A46961-3187-1D4A-A1B1-81DAEBBB1C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9759" y="2750976"/>
            <a:ext cx="3450381" cy="25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2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5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1366199-F830-5944-92A4-DB2274AA8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r="-1"/>
          <a:stretch/>
        </p:blipFill>
        <p:spPr>
          <a:xfrm>
            <a:off x="1816168" y="2309286"/>
            <a:ext cx="8620623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32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6D6F6F1-463F-E84A-9CDD-31127D22E43D}"/>
              </a:ext>
            </a:extLst>
          </p:cNvPr>
          <p:cNvSpPr/>
          <p:nvPr/>
        </p:nvSpPr>
        <p:spPr>
          <a:xfrm>
            <a:off x="11229999" y="4561017"/>
            <a:ext cx="158496" cy="352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1775B8-09EE-F349-8D07-C9A462341B03}"/>
              </a:ext>
            </a:extLst>
          </p:cNvPr>
          <p:cNvSpPr txBox="1"/>
          <p:nvPr/>
        </p:nvSpPr>
        <p:spPr>
          <a:xfrm>
            <a:off x="11161790" y="4514842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Rural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27F4C18-9256-DF4D-B222-63BBC82D6238}"/>
              </a:ext>
            </a:extLst>
          </p:cNvPr>
          <p:cNvSpPr txBox="1"/>
          <p:nvPr/>
        </p:nvSpPr>
        <p:spPr>
          <a:xfrm>
            <a:off x="11158923" y="4730277"/>
            <a:ext cx="5389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Urban</a:t>
            </a:r>
          </a:p>
        </p:txBody>
      </p:sp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 smtClean="0"/>
              <a:t>Does performance improve from Block 2 to 3?</a:t>
            </a:r>
            <a:endParaRPr lang="en-CA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178654"/>
          </a:xfrm>
        </p:spPr>
        <p:txBody>
          <a:bodyPr>
            <a:normAutofit/>
          </a:bodyPr>
          <a:lstStyle/>
          <a:p>
            <a:r>
              <a:rPr lang="en-CA" b="1" dirty="0"/>
              <a:t>Follow-up </a:t>
            </a:r>
            <a:r>
              <a:rPr lang="en-CA" b="1" dirty="0" smtClean="0"/>
              <a:t>ANOVA </a:t>
            </a:r>
            <a:r>
              <a:rPr lang="en-CA" b="1" dirty="0" smtClean="0"/>
              <a:t>across environment &amp; reward type</a:t>
            </a:r>
          </a:p>
          <a:p>
            <a:r>
              <a:rPr lang="en-CA" b="1" dirty="0" smtClean="0"/>
              <a:t>Performance ~ Block (2, 3)</a:t>
            </a:r>
            <a:endParaRPr lang="en-CA" b="1" dirty="0"/>
          </a:p>
          <a:p>
            <a:endParaRPr lang="en-CA" b="1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084075"/>
              </p:ext>
            </p:extLst>
          </p:nvPr>
        </p:nvGraphicFramePr>
        <p:xfrm>
          <a:off x="847221" y="3024388"/>
          <a:ext cx="527925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smtClean="0">
                          <a:solidFill>
                            <a:srgbClr val="FF0000"/>
                          </a:solidFill>
                        </a:rPr>
                        <a:t>Block</a:t>
                      </a:r>
                      <a:endParaRPr lang="en-CA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32.32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 smtClean="0"/>
                        <a:t>&lt;.0001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884" y="2834261"/>
            <a:ext cx="5429250" cy="2847975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050750" y="4653204"/>
            <a:ext cx="4872199" cy="117865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2500" b="1" dirty="0" smtClean="0"/>
              <a:t>Performance improves across training blocks</a:t>
            </a:r>
          </a:p>
          <a:p>
            <a:pPr algn="ctr"/>
            <a:endParaRPr lang="en-CA" sz="2500" b="1" dirty="0"/>
          </a:p>
        </p:txBody>
      </p:sp>
    </p:spTree>
    <p:extLst>
      <p:ext uri="{BB962C8B-B14F-4D97-AF65-F5344CB8AC3E}">
        <p14:creationId xmlns:p14="http://schemas.microsoft.com/office/powerpoint/2010/main" val="657147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Effect of the environment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1AFFF0FB-CDC7-E241-AF68-A8FF57382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29" y="1846263"/>
            <a:ext cx="7996917" cy="4498266"/>
          </a:xfr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02">
            <a:hlinkClick r:id="" action="ppaction://media"/>
            <a:extLst>
              <a:ext uri="{FF2B5EF4-FFF2-40B4-BE49-F238E27FC236}">
                <a16:creationId xmlns:a16="http://schemas.microsoft.com/office/drawing/2014/main" xmlns="" id="{0B60F8FF-FDA8-BD4E-B310-11D3413B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7275" y="1773936"/>
            <a:ext cx="6005893" cy="45044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</p:spTree>
    <p:extLst>
      <p:ext uri="{BB962C8B-B14F-4D97-AF65-F5344CB8AC3E}">
        <p14:creationId xmlns:p14="http://schemas.microsoft.com/office/powerpoint/2010/main" val="387563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94</TotalTime>
  <Words>205</Words>
  <Application>Microsoft Office PowerPoint</Application>
  <PresentationFormat>Widescreen</PresentationFormat>
  <Paragraphs>57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Wingdings 2</vt:lpstr>
      <vt:lpstr>HDOfficeLightV0</vt:lpstr>
      <vt:lpstr>Retrospect</vt:lpstr>
      <vt:lpstr>Team SEWZ: Project report </vt:lpstr>
      <vt:lpstr>Experiment overview: Training Phase</vt:lpstr>
      <vt:lpstr>Experiment overview: Training Phase</vt:lpstr>
      <vt:lpstr>Predict performance on Block 3</vt:lpstr>
      <vt:lpstr>Predict performance on Block 3</vt:lpstr>
      <vt:lpstr>Does performance improve from Block 2 to 3?</vt:lpstr>
      <vt:lpstr>Three-way mixed-design ANOVA</vt:lpstr>
      <vt:lpstr>Effect of the environment</vt:lpstr>
      <vt:lpstr>Example: A Good Subject </vt:lpstr>
      <vt:lpstr>Example: A Good Subject </vt:lpstr>
      <vt:lpstr>Example: A Bad Subject</vt:lpstr>
      <vt:lpstr>Example: A Bad Subject</vt:lpstr>
      <vt:lpstr>Predict Testing Performance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Zorry Belchev</cp:lastModifiedBy>
  <cp:revision>13</cp:revision>
  <dcterms:created xsi:type="dcterms:W3CDTF">2019-05-04T17:04:12Z</dcterms:created>
  <dcterms:modified xsi:type="dcterms:W3CDTF">2019-05-04T19:56:01Z</dcterms:modified>
</cp:coreProperties>
</file>

<file path=docProps/thumbnail.jpeg>
</file>